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9813-54D3-4B31-9104-784A388529C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3A08-EE90-4437-9920-F3E0A40D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42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9813-54D3-4B31-9104-784A388529C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3A08-EE90-4437-9920-F3E0A40D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53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9813-54D3-4B31-9104-784A388529C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3A08-EE90-4437-9920-F3E0A40D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89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9813-54D3-4B31-9104-784A388529C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3A08-EE90-4437-9920-F3E0A40D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28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9813-54D3-4B31-9104-784A388529C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3A08-EE90-4437-9920-F3E0A40D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86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9813-54D3-4B31-9104-784A388529C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3A08-EE90-4437-9920-F3E0A40D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30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9813-54D3-4B31-9104-784A388529C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3A08-EE90-4437-9920-F3E0A40D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21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9813-54D3-4B31-9104-784A388529C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3A08-EE90-4437-9920-F3E0A40D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25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9813-54D3-4B31-9104-784A388529C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3A08-EE90-4437-9920-F3E0A40D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57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9813-54D3-4B31-9104-784A388529C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3A08-EE90-4437-9920-F3E0A40D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51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9813-54D3-4B31-9104-784A388529C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3A08-EE90-4437-9920-F3E0A40D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25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D9813-54D3-4B31-9104-784A388529CF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43A08-EE90-4437-9920-F3E0A40D6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29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43" y="156755"/>
            <a:ext cx="1007146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2604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2023-09-29T15:34:03Z</dcterms:created>
  <dcterms:modified xsi:type="dcterms:W3CDTF">2023-09-29T15:35:37Z</dcterms:modified>
</cp:coreProperties>
</file>